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17, 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17,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17,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17,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17,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17,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17,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17, 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17,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17, 2020</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17, 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17, 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Bot Fly</a:t>
            </a:r>
            <a:endParaRPr lang="en-US" dirty="0"/>
          </a:p>
        </p:txBody>
      </p:sp>
      <p:sp>
        <p:nvSpPr>
          <p:cNvPr id="3" name="Subtitle 2"/>
          <p:cNvSpPr>
            <a:spLocks noGrp="1"/>
          </p:cNvSpPr>
          <p:nvPr>
            <p:ph type="subTitle" idx="1"/>
          </p:nvPr>
        </p:nvSpPr>
        <p:spPr/>
        <p:txBody>
          <a:bodyPr/>
          <a:lstStyle/>
          <a:p>
            <a:r>
              <a:rPr lang="en-US" dirty="0" smtClean="0"/>
              <a:t>By Cassidy Ranes</a:t>
            </a:r>
            <a:endParaRPr lang="en-US" dirty="0"/>
          </a:p>
        </p:txBody>
      </p:sp>
    </p:spTree>
    <p:extLst>
      <p:ext uri="{BB962C8B-B14F-4D97-AF65-F5344CB8AC3E}">
        <p14:creationId xmlns:p14="http://schemas.microsoft.com/office/powerpoint/2010/main" val="165073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smtClean="0"/>
              <a:t>Bot </a:t>
            </a:r>
            <a:r>
              <a:rPr lang="en-US" sz="2200" dirty="0" err="1" smtClean="0"/>
              <a:t>flys</a:t>
            </a:r>
            <a:r>
              <a:rPr lang="en-US" sz="2200" dirty="0" smtClean="0"/>
              <a:t> are parasites that bother horses. Although they are a fly, they are an internal parasite. So how do </a:t>
            </a:r>
            <a:r>
              <a:rPr lang="en-US" sz="2200" dirty="0" err="1" smtClean="0"/>
              <a:t>flys</a:t>
            </a:r>
            <a:r>
              <a:rPr lang="en-US" sz="2200" dirty="0" smtClean="0"/>
              <a:t> bother the inside of a horse?</a:t>
            </a:r>
            <a:endParaRPr lang="en-US" sz="2200" dirty="0"/>
          </a:p>
        </p:txBody>
      </p:sp>
      <p:pic>
        <p:nvPicPr>
          <p:cNvPr id="5" name="Content Placeholder 4" descr="Cephenemya_stimulator.jpg"/>
          <p:cNvPicPr>
            <a:picLocks noGrp="1" noChangeAspect="1"/>
          </p:cNvPicPr>
          <p:nvPr>
            <p:ph idx="1"/>
          </p:nvPr>
        </p:nvPicPr>
        <p:blipFill>
          <a:blip r:embed="rId2">
            <a:extLst>
              <a:ext uri="{28A0092B-C50C-407E-A947-70E740481C1C}">
                <a14:useLocalDpi xmlns:a14="http://schemas.microsoft.com/office/drawing/2010/main" val="0"/>
              </a:ext>
            </a:extLst>
          </a:blip>
          <a:srcRect t="15361" b="15361"/>
          <a:stretch>
            <a:fillRect/>
          </a:stretch>
        </p:blipFill>
        <p:spPr/>
      </p:pic>
    </p:spTree>
    <p:extLst>
      <p:ext uri="{BB962C8B-B14F-4D97-AF65-F5344CB8AC3E}">
        <p14:creationId xmlns:p14="http://schemas.microsoft.com/office/powerpoint/2010/main" val="7182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Bot fly life cycle</a:t>
            </a:r>
            <a:endParaRPr lang="en-US" dirty="0"/>
          </a:p>
        </p:txBody>
      </p:sp>
      <p:sp>
        <p:nvSpPr>
          <p:cNvPr id="5" name="Content Placeholder 4"/>
          <p:cNvSpPr>
            <a:spLocks noGrp="1"/>
          </p:cNvSpPr>
          <p:nvPr>
            <p:ph sz="quarter" idx="13"/>
          </p:nvPr>
        </p:nvSpPr>
        <p:spPr/>
        <p:txBody>
          <a:bodyPr/>
          <a:lstStyle/>
          <a:p>
            <a:r>
              <a:rPr lang="en-US" dirty="0" smtClean="0"/>
              <a:t>Bot </a:t>
            </a:r>
            <a:r>
              <a:rPr lang="en-US" dirty="0" err="1" smtClean="0"/>
              <a:t>flys</a:t>
            </a:r>
            <a:r>
              <a:rPr lang="en-US" dirty="0" smtClean="0"/>
              <a:t> undergo a complete metamorphosis. </a:t>
            </a:r>
          </a:p>
          <a:p>
            <a:r>
              <a:rPr lang="en-US" dirty="0" smtClean="0"/>
              <a:t>The life cycle </a:t>
            </a:r>
            <a:r>
              <a:rPr lang="en-US" dirty="0" err="1" smtClean="0"/>
              <a:t>isnt</a:t>
            </a:r>
            <a:r>
              <a:rPr lang="en-US" dirty="0" smtClean="0"/>
              <a:t> restricted to a certain season, but generally eggs are laid in the early summer</a:t>
            </a:r>
            <a:endParaRPr lang="en-US" dirty="0"/>
          </a:p>
        </p:txBody>
      </p:sp>
      <p:pic>
        <p:nvPicPr>
          <p:cNvPr id="10" name="Content Placeholder 9" descr="Bot_Life_Cycle.jpg"/>
          <p:cNvPicPr>
            <a:picLocks noGrp="1" noChangeAspect="1"/>
          </p:cNvPicPr>
          <p:nvPr>
            <p:ph sz="quarter" idx="14"/>
          </p:nvPr>
        </p:nvPicPr>
        <p:blipFill>
          <a:blip r:embed="rId2">
            <a:extLst>
              <a:ext uri="{28A0092B-C50C-407E-A947-70E740481C1C}">
                <a14:useLocalDpi xmlns:a14="http://schemas.microsoft.com/office/drawing/2010/main" val="0"/>
              </a:ext>
            </a:extLst>
          </a:blip>
          <a:srcRect l="14296" r="14296"/>
          <a:stretch>
            <a:fillRect/>
          </a:stretch>
        </p:blipFill>
        <p:spPr/>
      </p:pic>
    </p:spTree>
    <p:extLst>
      <p:ext uri="{BB962C8B-B14F-4D97-AF65-F5344CB8AC3E}">
        <p14:creationId xmlns:p14="http://schemas.microsoft.com/office/powerpoint/2010/main" val="301816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77955"/>
            <a:ext cx="7024744" cy="1935476"/>
          </a:xfrm>
        </p:spPr>
        <p:txBody>
          <a:bodyPr>
            <a:normAutofit/>
          </a:bodyPr>
          <a:lstStyle/>
          <a:p>
            <a:r>
              <a:rPr lang="en-US" sz="2000" dirty="0" smtClean="0"/>
              <a:t>Bot Fly Eggs </a:t>
            </a:r>
            <a:r>
              <a:rPr lang="is-IS" sz="2000" dirty="0" smtClean="0"/>
              <a:t>…A female bot fly can lay 150 to 1000 eggs on a horses leg they lay them on the leg so the horse will eat them and then hach in there body and then the horse will produce wast and thats when they come out. </a:t>
            </a:r>
            <a:endParaRPr lang="en-US" sz="2000" dirty="0"/>
          </a:p>
        </p:txBody>
      </p:sp>
      <p:pic>
        <p:nvPicPr>
          <p:cNvPr id="6" name="Content Placeholder 5" descr="horse-botfly-gasterophilus-intestinalis-egg-in-the-fur-of-a-horse-DAG4YM.jpg"/>
          <p:cNvPicPr>
            <a:picLocks noGrp="1" noChangeAspect="1"/>
          </p:cNvPicPr>
          <p:nvPr>
            <p:ph sz="quarter" idx="13"/>
          </p:nvPr>
        </p:nvPicPr>
        <p:blipFill>
          <a:blip r:embed="rId2" cstate="print">
            <a:extLst>
              <a:ext uri="{28A0092B-C50C-407E-A947-70E740481C1C}">
                <a14:useLocalDpi xmlns:a14="http://schemas.microsoft.com/office/drawing/2010/main" val="0"/>
              </a:ext>
            </a:extLst>
          </a:blip>
          <a:srcRect l="14016" r="14016"/>
          <a:stretch>
            <a:fillRect/>
          </a:stretch>
        </p:blipFill>
        <p:spPr/>
      </p:pic>
      <p:pic>
        <p:nvPicPr>
          <p:cNvPr id="5" name="Content Placeholder 4" descr="5be93ee0d87d8.image.jpg"/>
          <p:cNvPicPr>
            <a:picLocks noGrp="1" noChangeAspect="1"/>
          </p:cNvPicPr>
          <p:nvPr>
            <p:ph sz="quarter" idx="14"/>
          </p:nvPr>
        </p:nvPicPr>
        <p:blipFill>
          <a:blip r:embed="rId3">
            <a:extLst>
              <a:ext uri="{28A0092B-C50C-407E-A947-70E740481C1C}">
                <a14:useLocalDpi xmlns:a14="http://schemas.microsoft.com/office/drawing/2010/main" val="0"/>
              </a:ext>
            </a:extLst>
          </a:blip>
          <a:srcRect t="11682" b="11682"/>
          <a:stretch>
            <a:fillRect/>
          </a:stretch>
        </p:blipFill>
        <p:spPr/>
      </p:pic>
    </p:spTree>
    <p:extLst>
      <p:ext uri="{BB962C8B-B14F-4D97-AF65-F5344CB8AC3E}">
        <p14:creationId xmlns:p14="http://schemas.microsoft.com/office/powerpoint/2010/main" val="368173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 Fly Larvae</a:t>
            </a:r>
            <a:endParaRPr lang="en-US" dirty="0"/>
          </a:p>
        </p:txBody>
      </p:sp>
      <p:sp>
        <p:nvSpPr>
          <p:cNvPr id="3" name="Content Placeholder 2"/>
          <p:cNvSpPr>
            <a:spLocks noGrp="1"/>
          </p:cNvSpPr>
          <p:nvPr>
            <p:ph sz="quarter" idx="13"/>
          </p:nvPr>
        </p:nvSpPr>
        <p:spPr/>
        <p:txBody>
          <a:bodyPr>
            <a:normAutofit/>
          </a:bodyPr>
          <a:lstStyle/>
          <a:p>
            <a:r>
              <a:rPr lang="en-US" sz="2000" dirty="0" smtClean="0"/>
              <a:t>Bot fly larvae are nothing to laugh at they hatch in the stomach. And then the larvae </a:t>
            </a:r>
            <a:r>
              <a:rPr lang="en-US" sz="2000" dirty="0" smtClean="0"/>
              <a:t>will be ready to be a fly and journey out of the horses body. </a:t>
            </a:r>
            <a:endParaRPr lang="en-US" sz="2000" dirty="0"/>
          </a:p>
        </p:txBody>
      </p:sp>
      <p:pic>
        <p:nvPicPr>
          <p:cNvPr id="5" name="Content Placeholder 4" descr="unnamed-5.jpg"/>
          <p:cNvPicPr>
            <a:picLocks noGrp="1" noChangeAspect="1"/>
          </p:cNvPicPr>
          <p:nvPr>
            <p:ph sz="quarter" idx="14"/>
          </p:nvPr>
        </p:nvPicPr>
        <p:blipFill>
          <a:blip r:embed="rId2">
            <a:extLst>
              <a:ext uri="{28A0092B-C50C-407E-A947-70E740481C1C}">
                <a14:useLocalDpi xmlns:a14="http://schemas.microsoft.com/office/drawing/2010/main" val="0"/>
              </a:ext>
            </a:extLst>
          </a:blip>
          <a:srcRect l="20934" r="20934"/>
          <a:stretch>
            <a:fillRect/>
          </a:stretch>
        </p:blipFill>
        <p:spPr/>
      </p:pic>
    </p:spTree>
    <p:extLst>
      <p:ext uri="{BB962C8B-B14F-4D97-AF65-F5344CB8AC3E}">
        <p14:creationId xmlns:p14="http://schemas.microsoft.com/office/powerpoint/2010/main" val="21817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 Fly Adult</a:t>
            </a:r>
            <a:endParaRPr lang="en-US" dirty="0"/>
          </a:p>
        </p:txBody>
      </p:sp>
      <p:sp>
        <p:nvSpPr>
          <p:cNvPr id="3" name="Content Placeholder 2"/>
          <p:cNvSpPr>
            <a:spLocks noGrp="1"/>
          </p:cNvSpPr>
          <p:nvPr>
            <p:ph sz="quarter" idx="13"/>
          </p:nvPr>
        </p:nvSpPr>
        <p:spPr/>
        <p:txBody>
          <a:bodyPr/>
          <a:lstStyle/>
          <a:p>
            <a:r>
              <a:rPr lang="en-US" dirty="0" smtClean="0"/>
              <a:t>When the bot fly’s are more mature they will quickly find mates and will have more fly's. </a:t>
            </a:r>
            <a:endParaRPr lang="en-US" dirty="0"/>
          </a:p>
        </p:txBody>
      </p:sp>
      <p:pic>
        <p:nvPicPr>
          <p:cNvPr id="5" name="Content Placeholder 4" descr="3ZXRSHERSHGRCZFLJZPRKH8RBLXZHHIZDLXZDL0ZVL4RSH5ROL2RHH6RVL4RALIZBL5RKH0ZLH5RRH.jpg"/>
          <p:cNvPicPr>
            <a:picLocks noGrp="1" noChangeAspect="1"/>
          </p:cNvPicPr>
          <p:nvPr>
            <p:ph sz="quarter" idx="14"/>
          </p:nvPr>
        </p:nvPicPr>
        <p:blipFill>
          <a:blip r:embed="rId2">
            <a:extLst>
              <a:ext uri="{28A0092B-C50C-407E-A947-70E740481C1C}">
                <a14:useLocalDpi xmlns:a14="http://schemas.microsoft.com/office/drawing/2010/main" val="0"/>
              </a:ext>
            </a:extLst>
          </a:blip>
          <a:srcRect l="14437" r="14437"/>
          <a:stretch>
            <a:fillRect/>
          </a:stretch>
        </p:blipFill>
        <p:spPr/>
      </p:pic>
    </p:spTree>
    <p:extLst>
      <p:ext uri="{BB962C8B-B14F-4D97-AF65-F5344CB8AC3E}">
        <p14:creationId xmlns:p14="http://schemas.microsoft.com/office/powerpoint/2010/main" val="212192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do bot fly’s live?</a:t>
            </a:r>
            <a:endParaRPr lang="en-US" dirty="0"/>
          </a:p>
        </p:txBody>
      </p:sp>
      <p:sp>
        <p:nvSpPr>
          <p:cNvPr id="3" name="Content Placeholder 2"/>
          <p:cNvSpPr>
            <a:spLocks noGrp="1"/>
          </p:cNvSpPr>
          <p:nvPr>
            <p:ph sz="quarter" idx="13"/>
          </p:nvPr>
        </p:nvSpPr>
        <p:spPr/>
        <p:txBody>
          <a:bodyPr/>
          <a:lstStyle/>
          <a:p>
            <a:r>
              <a:rPr lang="en-US" dirty="0" smtClean="0"/>
              <a:t>Bot fly’s live in most warm places. Not in California places like that its to dry here so they will live in Florida they like how moist it is.</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52379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Prevention</a:t>
            </a:r>
            <a:endParaRPr lang="en-US" dirty="0"/>
          </a:p>
        </p:txBody>
      </p:sp>
      <p:sp>
        <p:nvSpPr>
          <p:cNvPr id="3" name="Content Placeholder 2"/>
          <p:cNvSpPr>
            <a:spLocks noGrp="1"/>
          </p:cNvSpPr>
          <p:nvPr>
            <p:ph sz="quarter" idx="13"/>
          </p:nvPr>
        </p:nvSpPr>
        <p:spPr/>
        <p:txBody>
          <a:bodyPr/>
          <a:lstStyle/>
          <a:p>
            <a:r>
              <a:rPr lang="en-US" dirty="0" smtClean="0"/>
              <a:t>How do we repeal bot fly’s? </a:t>
            </a:r>
            <a:r>
              <a:rPr lang="en-US" dirty="0" smtClean="0"/>
              <a:t>We can use this repellant tube so our horses wont get and bot fly's.</a:t>
            </a:r>
            <a:endParaRPr lang="en-US" dirty="0"/>
          </a:p>
        </p:txBody>
      </p:sp>
      <p:pic>
        <p:nvPicPr>
          <p:cNvPr id="5" name="Content Placeholder 4" descr="ALT5500.jpg"/>
          <p:cNvPicPr>
            <a:picLocks noGrp="1" noChangeAspect="1"/>
          </p:cNvPicPr>
          <p:nvPr>
            <p:ph sz="quarter" idx="14"/>
          </p:nvPr>
        </p:nvPicPr>
        <p:blipFill>
          <a:blip r:embed="rId2">
            <a:extLst>
              <a:ext uri="{28A0092B-C50C-407E-A947-70E740481C1C}">
                <a14:useLocalDpi xmlns:a14="http://schemas.microsoft.com/office/drawing/2010/main" val="0"/>
              </a:ext>
            </a:extLst>
          </a:blip>
          <a:srcRect l="1068" r="1068"/>
          <a:stretch>
            <a:fillRect/>
          </a:stretch>
        </p:blipFill>
        <p:spPr/>
      </p:pic>
    </p:spTree>
    <p:extLst>
      <p:ext uri="{BB962C8B-B14F-4D97-AF65-F5344CB8AC3E}">
        <p14:creationId xmlns:p14="http://schemas.microsoft.com/office/powerpoint/2010/main" val="37359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quarter" idx="13"/>
          </p:nvPr>
        </p:nvSpPr>
        <p:spPr/>
        <p:txBody>
          <a:bodyPr/>
          <a:lstStyle/>
          <a:p>
            <a:r>
              <a:rPr lang="en-US" dirty="0" smtClean="0"/>
              <a:t>How do we treat a horse with bot </a:t>
            </a:r>
            <a:r>
              <a:rPr lang="en-US" dirty="0" err="1" smtClean="0"/>
              <a:t>flys</a:t>
            </a:r>
            <a:r>
              <a:rPr lang="en-US" dirty="0" smtClean="0"/>
              <a:t>? We use a bot fly </a:t>
            </a:r>
            <a:r>
              <a:rPr lang="en-US" dirty="0" err="1" smtClean="0"/>
              <a:t>knighf</a:t>
            </a:r>
            <a:r>
              <a:rPr lang="en-US" dirty="0" smtClean="0"/>
              <a:t> to scrape off the bot fly eggs.</a:t>
            </a:r>
            <a:endParaRPr lang="en-US" dirty="0"/>
          </a:p>
        </p:txBody>
      </p:sp>
      <p:pic>
        <p:nvPicPr>
          <p:cNvPr id="5" name="Content Placeholder 4" descr="Botknife.gif"/>
          <p:cNvPicPr>
            <a:picLocks noGrp="1" noChangeAspect="1"/>
          </p:cNvPicPr>
          <p:nvPr>
            <p:ph sz="quarter" idx="14"/>
          </p:nvPr>
        </p:nvPicPr>
        <p:blipFill>
          <a:blip r:embed="rId2">
            <a:extLst>
              <a:ext uri="{28A0092B-C50C-407E-A947-70E740481C1C}">
                <a14:useLocalDpi xmlns:a14="http://schemas.microsoft.com/office/drawing/2010/main" val="0"/>
              </a:ext>
            </a:extLst>
          </a:blip>
          <a:srcRect l="14116" r="14116"/>
          <a:stretch>
            <a:fillRect/>
          </a:stretch>
        </p:blipFill>
        <p:spPr/>
      </p:pic>
    </p:spTree>
    <p:extLst>
      <p:ext uri="{BB962C8B-B14F-4D97-AF65-F5344CB8AC3E}">
        <p14:creationId xmlns:p14="http://schemas.microsoft.com/office/powerpoint/2010/main" val="3516035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370</TotalTime>
  <Words>258</Words>
  <Application>Microsoft Macintosh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Bot Fly</vt:lpstr>
      <vt:lpstr>Bot flys are parasites that bother horses. Although they are a fly, they are an internal parasite. So how do flys bother the inside of a horse?</vt:lpstr>
      <vt:lpstr>Bot fly life cycle</vt:lpstr>
      <vt:lpstr>Bot Fly Eggs …A female bot fly can lay 150 to 1000 eggs on a horses leg they lay them on the leg so the horse will eat them and then hach in there body and then the horse will produce wast and thats when they come out. </vt:lpstr>
      <vt:lpstr>Bot Fly Larvae</vt:lpstr>
      <vt:lpstr>Bot Fly Adult</vt:lpstr>
      <vt:lpstr>Were do bot fly’s live?</vt:lpstr>
      <vt:lpstr>Prevention</vt:lpstr>
      <vt:lpstr>Treatment</vt:lpstr>
    </vt:vector>
  </TitlesOfParts>
  <Company>R &amp; R Auto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Fly</dc:title>
  <dc:creator>Jon Ranes</dc:creator>
  <cp:lastModifiedBy>Jon Ranes</cp:lastModifiedBy>
  <cp:revision>7</cp:revision>
  <dcterms:created xsi:type="dcterms:W3CDTF">2020-04-15T15:46:23Z</dcterms:created>
  <dcterms:modified xsi:type="dcterms:W3CDTF">2020-04-17T20:54:12Z</dcterms:modified>
</cp:coreProperties>
</file>